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24h.com.vn/virus-corona-c62e6058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lây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virus Corona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dệt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Hướng dẫn đeo khẩu trang đúng cách để ngừa lây nhiễm virus Corona - 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784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dệt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3340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thấm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văng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hắt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xì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ho,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blue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nhạt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mịn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xơ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sùi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thấm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hôi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văng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vi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khuẩn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qua,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thoáng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vi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khuẩn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Hướng dẫn đeo khẩu trang đúng cách để ngừa lây nhiễm virus Corona - 2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769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Virus 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2" tooltip="corona"/>
              </a:rPr>
              <a:t>corona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150-200nm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virus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cúm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Influenza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80-120nm,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virus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75 - 360 micro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 micro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1.000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 micro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chặn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virus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chặn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virus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lây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virus corona</a:t>
            </a:r>
            <a:b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đậy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thấm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ẩm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thấm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lây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virus corona (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thậm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virus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 tai,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virus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virus corona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phổi</a:t>
            </a:r>
            <a:r>
              <a:rPr lang="en-US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Hướng dẫn đeo khẩu trang đúng cách để ngừa lây nhiễm virus Corona -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8001000" cy="48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443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Hướng dẫn đeo khẩu trang  đúng cách để ngừa lây nhiễm  virus Corona </vt:lpstr>
      <vt:lpstr> Theo các chuyên gia y tế khẩu trang bằng vải không dệt thông thường có 3 lớp với công dụng khác nhau: </vt:lpstr>
      <vt:lpstr>Theo các chuyên gia y tế khẩu trang bằng vải không dệt thông thường có 3 lớp với công dụng khác nhau:</vt:lpstr>
      <vt:lpstr> Mặt vải xanh đậm khẩu trang sẽ quay ra ngoài,  mặt vải trắng sẽ quay vào trong sát với da mặt </vt:lpstr>
      <vt:lpstr> Khẩu trang y tế </vt:lpstr>
      <vt:lpstr> 5 bước sử dụng khẩu trang y tế đúng cách để phòng lây nhiễm virus corona </vt:lpstr>
      <vt:lpstr>5 bước sử dụng khẩu trang y tế đúng cách để phòng lây nhiễm virus corona (tt)</vt:lpstr>
      <vt:lpstr> Đeo khẩu trang đúng cách mới có khả năng phòng ngừa virus corona gây bệnh viêm phổi cấp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đeo khẩu trang đúng cách để ngừa lây nhiễm virus Corona</dc:title>
  <dc:creator>Admin</dc:creator>
  <cp:lastModifiedBy>Windows User</cp:lastModifiedBy>
  <cp:revision>5</cp:revision>
  <dcterms:created xsi:type="dcterms:W3CDTF">2006-08-16T00:00:00Z</dcterms:created>
  <dcterms:modified xsi:type="dcterms:W3CDTF">2020-02-14T03:45:42Z</dcterms:modified>
</cp:coreProperties>
</file>